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7" r:id="rId2"/>
    <p:sldId id="256" r:id="rId3"/>
    <p:sldId id="259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F94"/>
    <a:srgbClr val="4A52A3"/>
    <a:srgbClr val="000000"/>
    <a:srgbClr val="A65536"/>
    <a:srgbClr val="9B4E3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6185BE-CE70-4CE7-B5D1-0949ACD8B01A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44B3F2-54E9-4F5B-B6BF-B04230E65D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0399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4D7FD0-F291-49C6-A813-79B40CA01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05BB664-6CFD-45EC-B438-0FAF392664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FF6780-1534-4437-B30D-B04CDA556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64A6639-9113-427C-909A-4010CB2ED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2E93A1-9AB4-4DED-B7F6-479DB5280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107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285046-2457-4F63-A4FC-1B3A8DE45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144128F-3616-4A97-8FF3-06EC15684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5E149A5-E368-4E15-9860-EEF9FBCEE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E7D28A-DE01-4283-81AD-8DD18CC6E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6B91E7-1768-4437-94AF-8EF1B74BE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3057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6EB3329-03AB-47B9-99EE-15796D412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B97D48A-BAAB-4A33-A6BE-A26F0D648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F1C7BB8-99B5-4406-A150-E7B4B1FD9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B213E6-DDA9-4F60-A447-D07F8811B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45452E3-7840-4320-A889-0E4DF9A1D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5345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41A422-2359-4773-9FA3-EA3C7797F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B7829F-5315-44B8-B294-0AF67EBB5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1CD244-B0F4-4D95-9091-B07EB0A6E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F07F40E-E796-43AD-8A70-5EFDEE12F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6454005-CD76-4B51-9B08-830E563BB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721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777A09-01CB-4D0F-8D5B-00ACF08DE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26BB2A5-F0C1-45A7-A51E-77819BBB3C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98232E-D1AB-4BFD-A528-4F82A7CF1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425530A-0CCA-46C5-8500-DC68F33DF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F8EA698-D8EE-4DD1-B599-1CED6BD9F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0350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1F2B5A-6BF7-4088-A65A-F1F7932C6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F182D7-6586-40CB-9FC5-5F19F25071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BA9589F-6FC7-44EC-8DA6-E2603D4B3D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7DD28C0-92A7-47FD-8965-29CEE5662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CABD008-D9D3-4D21-9A08-B225DA010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F05554-7CF6-4517-B147-80D2A4E6C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8525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D9558F-D0FE-4824-B034-588BBC01D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9FC0488-533E-46EA-8671-8FE2C207A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0BA86E0-5915-417C-AA20-02EDCC031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B57A223-A0B1-4CF6-845E-6AD3CB1056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A252D98-8251-4CAD-A471-092BBFC5D0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27E4B57-26D3-4194-9682-5A617D394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D91136E-48AD-4EA8-B9F7-E51C7D7C8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281F668-8B61-49A0-B767-B781F9ADC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9997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B50971-FDC9-4255-A9CC-2000D6FB0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6552EF9-AFDE-40E0-8160-2EF569A97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D712584-0D57-457B-B978-7B8B457F9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7689DA3-46D6-49FD-8CBF-4370E91EC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2236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4D8F97-8B69-4367-9B24-01573756F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9B7C1E1-9C3F-473C-8ADC-E566AF8A3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EDEE19B-2397-49F1-A661-CD46FCF65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5402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CEB9FC-A587-4B7E-943A-B1DC15414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DF79B0-9B69-4007-BDE5-2BB111F19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87D932D-B462-4D26-B3D1-209E6A6CB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2C41A31-0EA4-41FE-A9A1-B43C7BDFA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73CCFBE-360B-4FC1-B9CA-AADB1DFA3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E83D9F-0700-468D-AE18-10F51D3A8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3941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29E153-034E-4921-ADA4-34FC783C3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C65164B-E9BE-48AE-8D1D-40A1C4751C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7859777-B1FB-4F10-8B2E-B868BD89A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7DC5D9A-B1D0-4422-9ED2-7EA8B991C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CDEAB2F-7470-4584-A306-5AE266827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83A547C-B85B-4C35-A4D0-B4CDB1F4B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3723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32BAFC3-0C7E-4CD7-8977-2B2B435E0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6955A3F-54E2-4451-82B1-A051ABF0B3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5C6711-1D84-46A4-A0FC-CA751299FE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79DAC-8797-45B1-8E2E-F0F3133CE404}" type="datetimeFigureOut">
              <a:rPr lang="fr-FR" smtClean="0"/>
              <a:t>07/11/2019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3BDD9D4-353B-4843-8EF6-31DFBDE2C3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B2FD26-59A4-4B52-843D-F791DE6126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F455E-E2D4-481A-B7E5-BA08E3BD87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022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7233DE-0523-44B3-B4A5-E4227A4F69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D9214E3-E858-4C0D-B284-78F2FF6F87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8F54DF-C8AD-44C4-A245-7CAF85F1F870}"/>
              </a:ext>
            </a:extLst>
          </p:cNvPr>
          <p:cNvSpPr/>
          <p:nvPr/>
        </p:nvSpPr>
        <p:spPr>
          <a:xfrm>
            <a:off x="1375794" y="0"/>
            <a:ext cx="948794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395E18-76FD-451D-9410-D4DCC694C2C4}"/>
              </a:ext>
            </a:extLst>
          </p:cNvPr>
          <p:cNvSpPr/>
          <p:nvPr/>
        </p:nvSpPr>
        <p:spPr>
          <a:xfrm>
            <a:off x="1375794" y="0"/>
            <a:ext cx="9487949" cy="299487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27987C53-96F9-4B25-A50F-4A62123D61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744" b="30782"/>
          <a:stretch/>
        </p:blipFill>
        <p:spPr>
          <a:xfrm>
            <a:off x="1375792" y="0"/>
            <a:ext cx="9487949" cy="299487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E6E1169-18EA-4368-A985-2C544C2955CA}"/>
              </a:ext>
            </a:extLst>
          </p:cNvPr>
          <p:cNvSpPr/>
          <p:nvPr/>
        </p:nvSpPr>
        <p:spPr>
          <a:xfrm>
            <a:off x="2122416" y="154676"/>
            <a:ext cx="343948" cy="3605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598B61-5F08-4E8F-8EA1-CAB4F2E2E971}"/>
              </a:ext>
            </a:extLst>
          </p:cNvPr>
          <p:cNvSpPr/>
          <p:nvPr/>
        </p:nvSpPr>
        <p:spPr>
          <a:xfrm>
            <a:off x="1644242" y="3086945"/>
            <a:ext cx="4331516" cy="209515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9A6333-A37E-48E4-92FD-5BF4226E8B74}"/>
              </a:ext>
            </a:extLst>
          </p:cNvPr>
          <p:cNvSpPr/>
          <p:nvPr/>
        </p:nvSpPr>
        <p:spPr>
          <a:xfrm>
            <a:off x="6216242" y="3086945"/>
            <a:ext cx="4331516" cy="209515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9A7021-9CDD-46D9-9372-639852026C28}"/>
              </a:ext>
            </a:extLst>
          </p:cNvPr>
          <p:cNvSpPr/>
          <p:nvPr/>
        </p:nvSpPr>
        <p:spPr>
          <a:xfrm>
            <a:off x="1642844" y="5274171"/>
            <a:ext cx="8903516" cy="832811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949741-B1E3-4C0B-9731-3748F0AEFACC}"/>
              </a:ext>
            </a:extLst>
          </p:cNvPr>
          <p:cNvSpPr/>
          <p:nvPr/>
        </p:nvSpPr>
        <p:spPr>
          <a:xfrm>
            <a:off x="1375793" y="6182687"/>
            <a:ext cx="9487949" cy="67531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FF1E636-FEE9-4609-B35B-475AADC9FD1B}"/>
              </a:ext>
            </a:extLst>
          </p:cNvPr>
          <p:cNvSpPr txBox="1"/>
          <p:nvPr/>
        </p:nvSpPr>
        <p:spPr>
          <a:xfrm>
            <a:off x="1824605" y="3349690"/>
            <a:ext cx="39637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Bebas Neue" panose="020B0606020202050201" pitchFamily="34" charset="0"/>
              </a:rPr>
              <a:t>New </a:t>
            </a:r>
          </a:p>
          <a:p>
            <a:pPr algn="ctr"/>
            <a:r>
              <a:rPr lang="fr-FR" sz="3200" dirty="0">
                <a:latin typeface="Bebas Neue" panose="020B0606020202050201" pitchFamily="34" charset="0"/>
              </a:rPr>
              <a:t>Dernière </a:t>
            </a:r>
          </a:p>
          <a:p>
            <a:pPr algn="ctr"/>
            <a:r>
              <a:rPr lang="fr-FR" sz="3200" dirty="0">
                <a:latin typeface="Bebas Neue" panose="020B0606020202050201" pitchFamily="34" charset="0"/>
              </a:rPr>
              <a:t>Article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73AD6CB-C43A-4D5B-A816-C932C327FC8A}"/>
              </a:ext>
            </a:extLst>
          </p:cNvPr>
          <p:cNvSpPr txBox="1"/>
          <p:nvPr/>
        </p:nvSpPr>
        <p:spPr>
          <a:xfrm>
            <a:off x="6400100" y="3349690"/>
            <a:ext cx="39637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Bebas Neue" panose="020B0606020202050201" pitchFamily="34" charset="0"/>
              </a:rPr>
              <a:t>Les univers de l’école (classique, moderne, jazz, éveil)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FACE82C-3E1C-4449-8A12-14EC06F52877}"/>
              </a:ext>
            </a:extLst>
          </p:cNvPr>
          <p:cNvSpPr txBox="1"/>
          <p:nvPr/>
        </p:nvSpPr>
        <p:spPr>
          <a:xfrm>
            <a:off x="885737" y="5417372"/>
            <a:ext cx="101800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Bebas Neue" panose="020B0606020202050201" pitchFamily="34" charset="0"/>
              </a:rPr>
              <a:t>Spécificité de l’école 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ECBFC76-2D0C-473C-AA73-6FD593D88BBE}"/>
              </a:ext>
            </a:extLst>
          </p:cNvPr>
          <p:cNvSpPr txBox="1"/>
          <p:nvPr/>
        </p:nvSpPr>
        <p:spPr>
          <a:xfrm>
            <a:off x="1029746" y="6227956"/>
            <a:ext cx="101800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Bebas Neue" panose="020B0606020202050201" pitchFamily="34" charset="0"/>
              </a:rPr>
              <a:t>Mentions légale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F68EC6A5-FAF3-43CC-AE4B-0A888E533C62}"/>
              </a:ext>
            </a:extLst>
          </p:cNvPr>
          <p:cNvCxnSpPr/>
          <p:nvPr/>
        </p:nvCxnSpPr>
        <p:spPr>
          <a:xfrm>
            <a:off x="2122415" y="243281"/>
            <a:ext cx="343949" cy="0"/>
          </a:xfrm>
          <a:prstGeom prst="line">
            <a:avLst/>
          </a:prstGeom>
          <a:ln>
            <a:solidFill>
              <a:srgbClr val="CC3F9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FA6FB938-69F0-4427-AAA8-025CC4DB1094}"/>
              </a:ext>
            </a:extLst>
          </p:cNvPr>
          <p:cNvCxnSpPr/>
          <p:nvPr/>
        </p:nvCxnSpPr>
        <p:spPr>
          <a:xfrm>
            <a:off x="2122415" y="337784"/>
            <a:ext cx="343949" cy="0"/>
          </a:xfrm>
          <a:prstGeom prst="line">
            <a:avLst/>
          </a:prstGeom>
          <a:ln>
            <a:solidFill>
              <a:srgbClr val="4A52A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997D6C4B-7FD0-4A24-8F78-3F50C07A1EDF}"/>
              </a:ext>
            </a:extLst>
          </p:cNvPr>
          <p:cNvCxnSpPr/>
          <p:nvPr/>
        </p:nvCxnSpPr>
        <p:spPr>
          <a:xfrm>
            <a:off x="2122415" y="432287"/>
            <a:ext cx="34394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85BC70F3-704B-4B2A-B548-5C88DE6F3BAF}"/>
              </a:ext>
            </a:extLst>
          </p:cNvPr>
          <p:cNvSpPr txBox="1"/>
          <p:nvPr/>
        </p:nvSpPr>
        <p:spPr>
          <a:xfrm>
            <a:off x="5348773" y="-75705"/>
            <a:ext cx="70689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solidFill>
                  <a:schemeClr val="bg1"/>
                </a:solidFill>
                <a:latin typeface="Bebas Neue" panose="020B0606020202050201" pitchFamily="34" charset="0"/>
              </a:rPr>
              <a:t>La voix de la raison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1C307021-B44E-4BBE-9309-2B49EEDC1A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4" t="27210" r="41063" b="35112"/>
          <a:stretch/>
        </p:blipFill>
        <p:spPr>
          <a:xfrm>
            <a:off x="1517408" y="154672"/>
            <a:ext cx="605005" cy="36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172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7233DE-0523-44B3-B4A5-E4227A4F69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D9214E3-E858-4C0D-B284-78F2FF6F87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8F54DF-C8AD-44C4-A245-7CAF85F1F870}"/>
              </a:ext>
            </a:extLst>
          </p:cNvPr>
          <p:cNvSpPr/>
          <p:nvPr/>
        </p:nvSpPr>
        <p:spPr>
          <a:xfrm>
            <a:off x="1375794" y="0"/>
            <a:ext cx="948794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395E18-76FD-451D-9410-D4DCC694C2C4}"/>
              </a:ext>
            </a:extLst>
          </p:cNvPr>
          <p:cNvSpPr/>
          <p:nvPr/>
        </p:nvSpPr>
        <p:spPr>
          <a:xfrm>
            <a:off x="1375794" y="0"/>
            <a:ext cx="9487949" cy="299487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27987C53-96F9-4B25-A50F-4A62123D61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744" b="30782"/>
          <a:stretch/>
        </p:blipFill>
        <p:spPr>
          <a:xfrm>
            <a:off x="1375792" y="0"/>
            <a:ext cx="9487949" cy="299487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E598B61-5F08-4E8F-8EA1-CAB4F2E2E971}"/>
              </a:ext>
            </a:extLst>
          </p:cNvPr>
          <p:cNvSpPr/>
          <p:nvPr/>
        </p:nvSpPr>
        <p:spPr>
          <a:xfrm>
            <a:off x="1644242" y="3086945"/>
            <a:ext cx="4331516" cy="209515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9A6333-A37E-48E4-92FD-5BF4226E8B74}"/>
              </a:ext>
            </a:extLst>
          </p:cNvPr>
          <p:cNvSpPr/>
          <p:nvPr/>
        </p:nvSpPr>
        <p:spPr>
          <a:xfrm>
            <a:off x="6216242" y="3086945"/>
            <a:ext cx="4331516" cy="209515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9A7021-9CDD-46D9-9372-639852026C28}"/>
              </a:ext>
            </a:extLst>
          </p:cNvPr>
          <p:cNvSpPr/>
          <p:nvPr/>
        </p:nvSpPr>
        <p:spPr>
          <a:xfrm>
            <a:off x="1642844" y="5274171"/>
            <a:ext cx="8903516" cy="832811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949741-B1E3-4C0B-9731-3748F0AEFACC}"/>
              </a:ext>
            </a:extLst>
          </p:cNvPr>
          <p:cNvSpPr/>
          <p:nvPr/>
        </p:nvSpPr>
        <p:spPr>
          <a:xfrm>
            <a:off x="1375793" y="6182687"/>
            <a:ext cx="9487949" cy="67531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FF1E636-FEE9-4609-B35B-475AADC9FD1B}"/>
              </a:ext>
            </a:extLst>
          </p:cNvPr>
          <p:cNvSpPr txBox="1"/>
          <p:nvPr/>
        </p:nvSpPr>
        <p:spPr>
          <a:xfrm>
            <a:off x="1824605" y="3349690"/>
            <a:ext cx="39637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Bebas Neue" panose="020B0606020202050201" pitchFamily="34" charset="0"/>
              </a:rPr>
              <a:t>New </a:t>
            </a:r>
          </a:p>
          <a:p>
            <a:pPr algn="ctr"/>
            <a:r>
              <a:rPr lang="fr-FR" sz="3200" dirty="0">
                <a:latin typeface="Bebas Neue" panose="020B0606020202050201" pitchFamily="34" charset="0"/>
              </a:rPr>
              <a:t>Dernière </a:t>
            </a:r>
          </a:p>
          <a:p>
            <a:pPr algn="ctr"/>
            <a:r>
              <a:rPr lang="fr-FR" sz="3200" dirty="0">
                <a:latin typeface="Bebas Neue" panose="020B0606020202050201" pitchFamily="34" charset="0"/>
              </a:rPr>
              <a:t>Article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73AD6CB-C43A-4D5B-A816-C932C327FC8A}"/>
              </a:ext>
            </a:extLst>
          </p:cNvPr>
          <p:cNvSpPr txBox="1"/>
          <p:nvPr/>
        </p:nvSpPr>
        <p:spPr>
          <a:xfrm>
            <a:off x="6400100" y="3349690"/>
            <a:ext cx="39637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Bebas Neue" panose="020B0606020202050201" pitchFamily="34" charset="0"/>
              </a:rPr>
              <a:t>Les univers de l’école (classique, moderne, jazz, éveil)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FACE82C-3E1C-4449-8A12-14EC06F52877}"/>
              </a:ext>
            </a:extLst>
          </p:cNvPr>
          <p:cNvSpPr txBox="1"/>
          <p:nvPr/>
        </p:nvSpPr>
        <p:spPr>
          <a:xfrm>
            <a:off x="885737" y="5417372"/>
            <a:ext cx="101800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latin typeface="Bebas Neue" panose="020B0606020202050201" pitchFamily="34" charset="0"/>
              </a:rPr>
              <a:t>Spécificité de l’école 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ECBFC76-2D0C-473C-AA73-6FD593D88BBE}"/>
              </a:ext>
            </a:extLst>
          </p:cNvPr>
          <p:cNvSpPr txBox="1"/>
          <p:nvPr/>
        </p:nvSpPr>
        <p:spPr>
          <a:xfrm>
            <a:off x="1029746" y="6227956"/>
            <a:ext cx="101800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Bebas Neue" panose="020B0606020202050201" pitchFamily="34" charset="0"/>
              </a:rPr>
              <a:t>Mentions légale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5BC70F3-704B-4B2A-B548-5C88DE6F3BAF}"/>
              </a:ext>
            </a:extLst>
          </p:cNvPr>
          <p:cNvSpPr txBox="1"/>
          <p:nvPr/>
        </p:nvSpPr>
        <p:spPr>
          <a:xfrm>
            <a:off x="5222589" y="-37239"/>
            <a:ext cx="70689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solidFill>
                  <a:schemeClr val="bg1"/>
                </a:solidFill>
                <a:latin typeface="Bebas Neue" panose="020B0606020202050201" pitchFamily="34" charset="0"/>
              </a:rPr>
              <a:t>La voix de la raison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3CE595-9ED1-45C1-BF03-719CD364EF9A}"/>
              </a:ext>
            </a:extLst>
          </p:cNvPr>
          <p:cNvSpPr/>
          <p:nvPr/>
        </p:nvSpPr>
        <p:spPr>
          <a:xfrm>
            <a:off x="1375792" y="0"/>
            <a:ext cx="292562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B7A3858-C6F7-441E-B4A3-7578B58B2265}"/>
              </a:ext>
            </a:extLst>
          </p:cNvPr>
          <p:cNvSpPr/>
          <p:nvPr/>
        </p:nvSpPr>
        <p:spPr>
          <a:xfrm>
            <a:off x="2429610" y="220421"/>
            <a:ext cx="343948" cy="3605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44951C1C-37FC-4550-887C-A969BB815683}"/>
              </a:ext>
            </a:extLst>
          </p:cNvPr>
          <p:cNvCxnSpPr/>
          <p:nvPr/>
        </p:nvCxnSpPr>
        <p:spPr>
          <a:xfrm>
            <a:off x="2784189" y="430037"/>
            <a:ext cx="343949" cy="0"/>
          </a:xfrm>
          <a:prstGeom prst="line">
            <a:avLst/>
          </a:prstGeom>
          <a:ln w="15875">
            <a:solidFill>
              <a:srgbClr val="CC3F9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D0CEF6D6-A464-46E3-8C5A-AA08DB0154C7}"/>
              </a:ext>
            </a:extLst>
          </p:cNvPr>
          <p:cNvCxnSpPr/>
          <p:nvPr/>
        </p:nvCxnSpPr>
        <p:spPr>
          <a:xfrm>
            <a:off x="2784189" y="524540"/>
            <a:ext cx="343949" cy="0"/>
          </a:xfrm>
          <a:prstGeom prst="line">
            <a:avLst/>
          </a:prstGeom>
          <a:ln w="15875">
            <a:solidFill>
              <a:srgbClr val="4A52A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C136FB10-8E08-4CCC-822E-D6F96B0D07C6}"/>
              </a:ext>
            </a:extLst>
          </p:cNvPr>
          <p:cNvCxnSpPr>
            <a:cxnSpLocks/>
          </p:cNvCxnSpPr>
          <p:nvPr/>
        </p:nvCxnSpPr>
        <p:spPr>
          <a:xfrm>
            <a:off x="2784189" y="619043"/>
            <a:ext cx="343949" cy="0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2" name="Image 41">
            <a:extLst>
              <a:ext uri="{FF2B5EF4-FFF2-40B4-BE49-F238E27FC236}">
                <a16:creationId xmlns:a16="http://schemas.microsoft.com/office/drawing/2014/main" id="{43E3B2C1-99FD-45AF-AB01-6E4EC1FDC6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4" t="27172" r="41063" b="35112"/>
          <a:stretch/>
        </p:blipFill>
        <p:spPr>
          <a:xfrm>
            <a:off x="1600200" y="174554"/>
            <a:ext cx="1022350" cy="609824"/>
          </a:xfrm>
          <a:prstGeom prst="rect">
            <a:avLst/>
          </a:prstGeom>
        </p:spPr>
      </p:pic>
      <p:sp>
        <p:nvSpPr>
          <p:cNvPr id="44" name="ZoneTexte 43">
            <a:extLst>
              <a:ext uri="{FF2B5EF4-FFF2-40B4-BE49-F238E27FC236}">
                <a16:creationId xmlns:a16="http://schemas.microsoft.com/office/drawing/2014/main" id="{1FB8D71F-F229-4167-B879-E8013C4E120C}"/>
              </a:ext>
            </a:extLst>
          </p:cNvPr>
          <p:cNvSpPr txBox="1"/>
          <p:nvPr/>
        </p:nvSpPr>
        <p:spPr>
          <a:xfrm>
            <a:off x="1516779" y="855012"/>
            <a:ext cx="2534816" cy="5940088"/>
          </a:xfrm>
          <a:prstGeom prst="rect">
            <a:avLst/>
          </a:prstGeom>
          <a:noFill/>
          <a:ln>
            <a:gradFill>
              <a:gsLst>
                <a:gs pos="0">
                  <a:srgbClr val="000000"/>
                </a:gs>
                <a:gs pos="50000">
                  <a:srgbClr val="4A52A3"/>
                </a:gs>
                <a:gs pos="100000">
                  <a:srgbClr val="CC3F94"/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Bebas Neue" panose="020B0606020202050201" pitchFamily="34" charset="0"/>
              </a:rPr>
              <a:t>Univers de l’école</a:t>
            </a:r>
          </a:p>
          <a:p>
            <a:r>
              <a:rPr lang="fr-FR" sz="1600" dirty="0">
                <a:latin typeface="Bebas Neue" panose="020B0606020202050201" pitchFamily="34" charset="0"/>
              </a:rPr>
              <a:t>(Classique, moderne, jazz)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dirty="0">
              <a:latin typeface="Bebas Neue" panose="020B0606020202050201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Bebas Neue" panose="020B0606020202050201" pitchFamily="34" charset="0"/>
              </a:rPr>
              <a:t>New articles</a:t>
            </a:r>
          </a:p>
          <a:p>
            <a:r>
              <a:rPr lang="fr-FR" sz="1600" dirty="0">
                <a:latin typeface="Bebas Neue" panose="020B0606020202050201" pitchFamily="34" charset="0"/>
              </a:rPr>
              <a:t>(Les actualités sur l’école)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dirty="0">
              <a:latin typeface="Bebas Neue" panose="020B0606020202050201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Bebas Neue" panose="020B0606020202050201" pitchFamily="34" charset="0"/>
              </a:rPr>
              <a:t>Les instruments </a:t>
            </a:r>
          </a:p>
          <a:p>
            <a:r>
              <a:rPr lang="fr-FR" sz="1600" dirty="0">
                <a:latin typeface="Bebas Neue" panose="020B0606020202050201" pitchFamily="34" charset="0"/>
              </a:rPr>
              <a:t>(Les formations)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dirty="0">
              <a:latin typeface="Bebas Neue" panose="020B0606020202050201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Bebas Neue" panose="020B0606020202050201" pitchFamily="34" charset="0"/>
              </a:rPr>
              <a:t>Les locaux</a:t>
            </a:r>
          </a:p>
          <a:p>
            <a:r>
              <a:rPr lang="fr-FR" sz="1600" dirty="0">
                <a:latin typeface="Bebas Neue" panose="020B0606020202050201" pitchFamily="34" charset="0"/>
              </a:rPr>
              <a:t>(Photo descriptif des locaux)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dirty="0">
              <a:latin typeface="Bebas Neue" panose="020B0606020202050201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Bebas Neue" panose="020B0606020202050201" pitchFamily="34" charset="0"/>
              </a:rPr>
              <a:t>Les profs et équipes</a:t>
            </a:r>
          </a:p>
          <a:p>
            <a:r>
              <a:rPr lang="fr-FR" sz="1600" dirty="0">
                <a:latin typeface="Bebas Neue" panose="020B0606020202050201" pitchFamily="34" charset="0"/>
              </a:rPr>
              <a:t>(Les noms et fonctions)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dirty="0">
              <a:latin typeface="Bebas Neue" panose="020B0606020202050201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Bebas Neue" panose="020B0606020202050201" pitchFamily="34" charset="0"/>
              </a:rPr>
              <a:t>Les formules</a:t>
            </a:r>
          </a:p>
          <a:p>
            <a:r>
              <a:rPr lang="fr-FR" sz="1600" dirty="0">
                <a:latin typeface="Bebas Neue" panose="020B0606020202050201" pitchFamily="34" charset="0"/>
              </a:rPr>
              <a:t>(Les cours)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dirty="0">
              <a:latin typeface="Bebas Neue" panose="020B0606020202050201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Bebas Neue" panose="020B0606020202050201" pitchFamily="34" charset="0"/>
              </a:rPr>
              <a:t>Contact</a:t>
            </a:r>
          </a:p>
          <a:p>
            <a:r>
              <a:rPr lang="fr-FR" sz="1600" dirty="0">
                <a:latin typeface="Bebas Neue" panose="020B0606020202050201" pitchFamily="34" charset="0"/>
              </a:rPr>
              <a:t>(Nous contacter)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dirty="0">
              <a:latin typeface="Bebas Neue" panose="020B0606020202050201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Bebas Neue" panose="020B0606020202050201" pitchFamily="34" charset="0"/>
              </a:rPr>
              <a:t>Mentions légale</a:t>
            </a:r>
          </a:p>
          <a:p>
            <a:r>
              <a:rPr lang="fr-FR" sz="1600" dirty="0">
                <a:latin typeface="Bebas Neue" panose="020B0606020202050201" pitchFamily="34" charset="0"/>
              </a:rPr>
              <a:t>(Conditions générales)</a:t>
            </a:r>
          </a:p>
        </p:txBody>
      </p:sp>
    </p:spTree>
    <p:extLst>
      <p:ext uri="{BB962C8B-B14F-4D97-AF65-F5344CB8AC3E}">
        <p14:creationId xmlns:p14="http://schemas.microsoft.com/office/powerpoint/2010/main" val="1832249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7233DE-0523-44B3-B4A5-E4227A4F69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D9214E3-E858-4C0D-B284-78F2FF6F87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8F54DF-C8AD-44C4-A245-7CAF85F1F870}"/>
              </a:ext>
            </a:extLst>
          </p:cNvPr>
          <p:cNvSpPr/>
          <p:nvPr/>
        </p:nvSpPr>
        <p:spPr>
          <a:xfrm>
            <a:off x="1375793" y="0"/>
            <a:ext cx="9487949" cy="6857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27987C53-96F9-4B25-A50F-4A62123D61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744" b="30782"/>
          <a:stretch/>
        </p:blipFill>
        <p:spPr>
          <a:xfrm>
            <a:off x="5071298" y="293096"/>
            <a:ext cx="5795038" cy="182920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E6E1169-18EA-4368-A985-2C544C2955CA}"/>
              </a:ext>
            </a:extLst>
          </p:cNvPr>
          <p:cNvSpPr/>
          <p:nvPr/>
        </p:nvSpPr>
        <p:spPr>
          <a:xfrm>
            <a:off x="2122416" y="154676"/>
            <a:ext cx="343948" cy="3605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1C307021-B44E-4BBE-9309-2B49EEDC1A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4" t="27210" r="41063" b="35112"/>
          <a:stretch/>
        </p:blipFill>
        <p:spPr>
          <a:xfrm>
            <a:off x="1438275" y="165790"/>
            <a:ext cx="2803035" cy="16703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3BEECA0-3378-4094-9D00-39E948B73581}"/>
              </a:ext>
            </a:extLst>
          </p:cNvPr>
          <p:cNvSpPr/>
          <p:nvPr/>
        </p:nvSpPr>
        <p:spPr>
          <a:xfrm>
            <a:off x="1609725" y="2316163"/>
            <a:ext cx="9144000" cy="3036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D93B896-A7A7-455F-9D42-EA49B343549B}"/>
              </a:ext>
            </a:extLst>
          </p:cNvPr>
          <p:cNvSpPr/>
          <p:nvPr/>
        </p:nvSpPr>
        <p:spPr>
          <a:xfrm>
            <a:off x="1719743" y="2390862"/>
            <a:ext cx="8948257" cy="28669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9B99B21-5B01-408E-86EF-0403F781B80C}"/>
              </a:ext>
            </a:extLst>
          </p:cNvPr>
          <p:cNvSpPr txBox="1"/>
          <p:nvPr/>
        </p:nvSpPr>
        <p:spPr>
          <a:xfrm>
            <a:off x="1802672" y="3209829"/>
            <a:ext cx="87581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dirty="0">
                <a:latin typeface="Bebas Neue" panose="020B0606020202050201" pitchFamily="34" charset="0"/>
              </a:rPr>
              <a:t>Toutes les infos sur l’école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531501-76E0-493D-89C3-394AB56C5C52}"/>
              </a:ext>
            </a:extLst>
          </p:cNvPr>
          <p:cNvSpPr/>
          <p:nvPr/>
        </p:nvSpPr>
        <p:spPr>
          <a:xfrm>
            <a:off x="1375793" y="6182687"/>
            <a:ext cx="9487949" cy="67531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417427D-12E0-430A-A64E-8034207F9163}"/>
              </a:ext>
            </a:extLst>
          </p:cNvPr>
          <p:cNvSpPr txBox="1"/>
          <p:nvPr/>
        </p:nvSpPr>
        <p:spPr>
          <a:xfrm>
            <a:off x="1029746" y="6227956"/>
            <a:ext cx="101800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Bebas Neue" panose="020B0606020202050201" pitchFamily="34" charset="0"/>
              </a:rPr>
              <a:t>Mentions légale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3EABC3A-6E11-4ABB-8A61-BAA2AC9471DF}"/>
              </a:ext>
            </a:extLst>
          </p:cNvPr>
          <p:cNvSpPr/>
          <p:nvPr/>
        </p:nvSpPr>
        <p:spPr>
          <a:xfrm>
            <a:off x="1373199" y="5440604"/>
            <a:ext cx="9487949" cy="67531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30D975B-1CF0-47A1-9BD1-122EE8B15024}"/>
              </a:ext>
            </a:extLst>
          </p:cNvPr>
          <p:cNvSpPr txBox="1"/>
          <p:nvPr/>
        </p:nvSpPr>
        <p:spPr>
          <a:xfrm>
            <a:off x="1005979" y="5491992"/>
            <a:ext cx="101800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  <a:latin typeface="Bebas Neue" panose="020B0606020202050201" pitchFamily="34" charset="0"/>
              </a:rPr>
              <a:t>Liens vers les autres menus</a:t>
            </a:r>
          </a:p>
        </p:txBody>
      </p:sp>
    </p:spTree>
    <p:extLst>
      <p:ext uri="{BB962C8B-B14F-4D97-AF65-F5344CB8AC3E}">
        <p14:creationId xmlns:p14="http://schemas.microsoft.com/office/powerpoint/2010/main" val="397015986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123</Words>
  <Application>Microsoft Office PowerPoint</Application>
  <PresentationFormat>Grand écran</PresentationFormat>
  <Paragraphs>40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8" baseType="lpstr">
      <vt:lpstr>Bebas Neue</vt:lpstr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Théo Perrin</dc:creator>
  <cp:lastModifiedBy>sand .6.2</cp:lastModifiedBy>
  <cp:revision>13</cp:revision>
  <dcterms:created xsi:type="dcterms:W3CDTF">2019-10-17T07:16:54Z</dcterms:created>
  <dcterms:modified xsi:type="dcterms:W3CDTF">2019-11-07T07:34:53Z</dcterms:modified>
</cp:coreProperties>
</file>

<file path=docProps/thumbnail.jpeg>
</file>